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22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 ноября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r>
              <a:rPr lang="ru-RU" sz="2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вопросам ЕНС</a:t>
            </a:r>
            <a:r>
              <a:rPr lang="ru-RU" sz="23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 для индивидуальных предпринимателей, юридических лиц.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возможности получения налоговых уведомлений и требований об уплате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задолженности через ЛК ЕПГУ.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 уплаты имущественных налогов за 2022 год.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Реорганизация налоговых органов Ямало-Ненецкого автономного округа.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Ссылка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длю подключения: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24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ноября 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для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вопросам: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налоговых уведомлений по имущественным налогам, направленных в 2023 году.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Порядок оплаты налогов в 2023 году.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Актуальные вопросы ЕНС.</a:t>
            </a:r>
            <a:endParaRPr lang="ru-RU" sz="2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Проводят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спикеры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УФНС России по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ЯНАО 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проводится в здании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обособленного подразделения № 1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адресу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Салехард,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Губкина д. 6а.</a:t>
            </a: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1696</TotalTime>
  <Words>71</Words>
  <Application>Microsoft Office PowerPoint</Application>
  <PresentationFormat>Лист A4 (210x297 мм)</PresentationFormat>
  <Paragraphs>29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251</cp:revision>
  <cp:lastPrinted>2023-03-24T03:51:23Z</cp:lastPrinted>
  <dcterms:created xsi:type="dcterms:W3CDTF">2020-04-10T13:09:37Z</dcterms:created>
  <dcterms:modified xsi:type="dcterms:W3CDTF">2023-11-21T05:05:08Z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